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9" r:id="rId6"/>
    <p:sldId id="257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B374DD-1BBD-D041-B6CA-0581CBA312EC}" v="3" dt="2026-05-15T07:28:43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0"/>
    <p:restoredTop sz="94699"/>
  </p:normalViewPr>
  <p:slideViewPr>
    <p:cSldViewPr snapToGrid="0">
      <p:cViewPr varScale="1">
        <p:scale>
          <a:sx n="149" d="100"/>
          <a:sy n="149" d="100"/>
        </p:scale>
        <p:origin x="3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mmy Clark" userId="35023c72-f961-4011-b141-755da012a50a" providerId="ADAL" clId="{5EC416AF-8368-578D-9F51-CEC8A3A520A7}"/>
    <pc:docChg chg="undo custSel modMainMaster">
      <pc:chgData name="Jimmy Clark" userId="35023c72-f961-4011-b141-755da012a50a" providerId="ADAL" clId="{5EC416AF-8368-578D-9F51-CEC8A3A520A7}" dt="2026-05-15T07:28:43.022" v="12" actId="14826"/>
      <pc:docMkLst>
        <pc:docMk/>
      </pc:docMkLst>
      <pc:sldMasterChg chg="modSp mod modSldLayout">
        <pc:chgData name="Jimmy Clark" userId="35023c72-f961-4011-b141-755da012a50a" providerId="ADAL" clId="{5EC416AF-8368-578D-9F51-CEC8A3A520A7}" dt="2026-05-15T07:28:43.022" v="12" actId="14826"/>
        <pc:sldMasterMkLst>
          <pc:docMk/>
          <pc:sldMasterMk cId="1017344240" sldId="2147483648"/>
        </pc:sldMasterMkLst>
        <pc:picChg chg="mod">
          <ac:chgData name="Jimmy Clark" userId="35023c72-f961-4011-b141-755da012a50a" providerId="ADAL" clId="{5EC416AF-8368-578D-9F51-CEC8A3A520A7}" dt="2026-05-15T07:28:43.022" v="12" actId="14826"/>
          <ac:picMkLst>
            <pc:docMk/>
            <pc:sldMasterMk cId="1017344240" sldId="2147483648"/>
            <ac:picMk id="3" creationId="{7EAC3E62-BAA7-F3A5-A044-6D0351628D00}"/>
          </ac:picMkLst>
        </pc:picChg>
        <pc:sldLayoutChg chg="addSp delSp modSp mod">
          <pc:chgData name="Jimmy Clark" userId="35023c72-f961-4011-b141-755da012a50a" providerId="ADAL" clId="{5EC416AF-8368-578D-9F51-CEC8A3A520A7}" dt="2026-05-14T15:39:34.694" v="8" actId="14826"/>
          <pc:sldLayoutMkLst>
            <pc:docMk/>
            <pc:sldMasterMk cId="1017344240" sldId="2147483648"/>
            <pc:sldLayoutMk cId="3116751727" sldId="2147483649"/>
          </pc:sldLayoutMkLst>
          <pc:picChg chg="add del mod">
            <ac:chgData name="Jimmy Clark" userId="35023c72-f961-4011-b141-755da012a50a" providerId="ADAL" clId="{5EC416AF-8368-578D-9F51-CEC8A3A520A7}" dt="2026-05-14T15:39:34.694" v="8" actId="14826"/>
            <ac:picMkLst>
              <pc:docMk/>
              <pc:sldMasterMk cId="1017344240" sldId="2147483648"/>
              <pc:sldLayoutMk cId="3116751727" sldId="2147483649"/>
              <ac:picMk id="3" creationId="{061B248E-476F-BD5B-1370-4E563A2211A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1B248E-476F-BD5B-1370-4E563A2211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5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396A-1ABD-A6A4-D5DD-5340F0FE6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B13944-15CA-3261-23E7-B1B9A8493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93E951-7851-43B0-7192-E068DF970E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80EAB-7137-AA9B-DB8A-F256D0427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E3054-BA5D-1472-1424-B179EF52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177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127158-222B-8C45-76FB-58C2659AC3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1B2FC8-DCE5-D9FD-B51C-FFF73A7B5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A0051-AF68-DBEE-9084-809E617FF8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05868-19C6-6001-84A3-C6DED50C0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DC72-4D72-941F-5C33-923A2D5D0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7D6B76-87C5-B1EE-C93D-6B99BFA0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FF765-AB21-EBAC-09DF-14FCE3528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D24A3-582E-D7B9-1E54-C943CEA8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4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5CD04-1E4B-81CE-D305-417E88B18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F67E45-041A-CC1A-0EA3-ADF19D2F2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2EDC3-280B-2DA6-6B33-C94C7E38AA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C6228-ECFC-A462-DB9D-97825A0A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83E83-859B-3730-BD5A-ACF4CADFD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64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0C782-9912-BE42-FC52-D7F6D5D5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171BD-7082-E035-A7F5-C398059294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5F4BEC-DA59-0E02-E9DD-DDA6B1D85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01CECA-D2CB-D31C-6EE6-B708B29572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AAA756-F8BC-5A65-C896-9434C3B0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6EE27-C734-BFC2-B868-8A858FD8F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59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D0CCD-82AE-7040-87A2-ADEF75885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1BCB3-DDBD-8905-CA0F-007634344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3FD12-12F5-C2B8-2D6A-5A45FF806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A267B8-2DFF-6B04-5B3F-F38F25E01F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FF16B5-6FD6-F884-F31D-7F5F94288E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F06447-32AB-A251-1E0A-842879D954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52356C-7837-CBBE-2882-BCB74E135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8F79D0-78C4-2B5B-F953-E15CD69FC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29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D227B-67E3-2877-D5D7-797733BA1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87A1F7-6E76-7A6A-D2E9-BEF6C5C2E5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93635D-2252-3A86-5CF3-752756790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B1E881-53B8-99EB-FC6E-0256D8EDD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72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6F776-6E71-146C-FE8E-2D9C9732AC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89B894-AE7A-CA6E-7AF0-93AA4CCE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836C30-0AD5-FEE3-358A-FF598B592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73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C7DD4-9BDB-2F07-0E86-C3A787963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D8170-7A5C-8644-035C-A2C360C3C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96D90-A179-256A-2591-B2D80E0758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84C0E-3E8F-F2C2-30FC-7A4C99057E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4A4BA2-30F7-8545-8EB6-61B97B9BA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927174-65D3-D160-3080-BA009589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11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EF296-7977-EDCE-428F-B6320ACA8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89E8E0-8D5F-83CB-1F61-85F2A3ACD9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39BF5B-F023-1849-EB6B-CC0C18F57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2C3A7-45EB-587E-7A84-AE0AFE9919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5/15/26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5BE4A-FD3F-857F-A59D-05E90A9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0CC188-C19B-7AA2-4A9B-44002099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61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AC3E62-BAA7-F3A5-A044-6D0351628D0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44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203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564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080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662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412B1E8B0C4A4B97F33B59EC239584" ma:contentTypeVersion="16" ma:contentTypeDescription="Create a new document." ma:contentTypeScope="" ma:versionID="643aea6335ff5733734694442b17ab24">
  <xsd:schema xmlns:xsd="http://www.w3.org/2001/XMLSchema" xmlns:xs="http://www.w3.org/2001/XMLSchema" xmlns:p="http://schemas.microsoft.com/office/2006/metadata/properties" xmlns:ns2="2910ae0d-d99b-43ae-b7eb-97dae584179d" xmlns:ns3="6f612fe5-4cd0-47d3-87e9-827ab666e708" targetNamespace="http://schemas.microsoft.com/office/2006/metadata/properties" ma:root="true" ma:fieldsID="c32906373dd8e0cf74cd05aa213a4fe9" ns2:_="" ns3:_="">
    <xsd:import namespace="2910ae0d-d99b-43ae-b7eb-97dae584179d"/>
    <xsd:import namespace="6f612fe5-4cd0-47d3-87e9-827ab666e70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MediaServiceLocation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10ae0d-d99b-43ae-b7eb-97dae584179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9bfb14f3-18bb-475d-8d94-744f1f6f023b}" ma:internalName="TaxCatchAll" ma:showField="CatchAllData" ma:web="2910ae0d-d99b-43ae-b7eb-97dae58417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612fe5-4cd0-47d3-87e9-827ab666e7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10ae0d-d99b-43ae-b7eb-97dae584179d" xsi:nil="true"/>
    <lcf76f155ced4ddcb4097134ff3c332f xmlns="6f612fe5-4cd0-47d3-87e9-827ab666e70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14E239F-8DDF-4B39-85E0-BF541DEF2E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10ae0d-d99b-43ae-b7eb-97dae584179d"/>
    <ds:schemaRef ds:uri="6f612fe5-4cd0-47d3-87e9-827ab666e7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89D1BC0-27B5-491A-8B0A-70C5EC0ADE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9BC5EF-B0B0-4D52-886C-9C36C252DE7E}">
  <ds:schemaRefs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2910ae0d-d99b-43ae-b7eb-97dae584179d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6f612fe5-4cd0-47d3-87e9-827ab666e70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 Sapsford</dc:creator>
  <cp:lastModifiedBy>Jimmy Clark</cp:lastModifiedBy>
  <cp:revision>1</cp:revision>
  <dcterms:created xsi:type="dcterms:W3CDTF">2023-06-28T14:07:35Z</dcterms:created>
  <dcterms:modified xsi:type="dcterms:W3CDTF">2026-05-15T07:28:50Z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0x010100CD412B1E8B0C4A4B97F33B59EC239584</vt:lpwstr>
  </property>
  <property fmtid="{D5CDD505-2E9C-101B-9397-08002B2CF9AE}" pid="3" name="MediaServiceImageTags">
    <vt:lpwstr/>
  </property>
</Properties>
</file>